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392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6" r:id="rId28"/>
    <p:sldId id="385" r:id="rId29"/>
    <p:sldId id="387" r:id="rId30"/>
    <p:sldId id="388" r:id="rId31"/>
    <p:sldId id="389" r:id="rId32"/>
    <p:sldId id="390" r:id="rId33"/>
    <p:sldId id="391" r:id="rId34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64" d="100"/>
          <a:sy n="164" d="100"/>
        </p:scale>
        <p:origin x="1700" y="104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/>
              <a:t>Christoph Anneser</a:t>
            </a:r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4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Vererbung: am Beispiel erläutert</a:t>
            </a:r>
            <a:br>
              <a:rPr lang="de-DE" dirty="0"/>
            </a:br>
            <a:r>
              <a:rPr lang="de-DE" dirty="0"/>
              <a:t>(eine Subtyp-Instanz „kann mehr“)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31" y="1143000"/>
            <a:ext cx="74689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Generalisierung-Hierarchie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2667"/>
            <a:ext cx="9144000" cy="503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57175"/>
            <a:ext cx="80581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" y="3300412"/>
            <a:ext cx="8915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691680" y="404664"/>
            <a:ext cx="5035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/>
              <a:t>Wurzeltyp: </a:t>
            </a:r>
            <a:r>
              <a:rPr lang="de-DE" sz="4800" dirty="0" err="1"/>
              <a:t>Object</a:t>
            </a:r>
            <a:endParaRPr lang="de-DE" sz="48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581900" cy="7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974" y="0"/>
            <a:ext cx="7983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200" y="1412776"/>
            <a:ext cx="9395729" cy="433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909"/>
            <a:ext cx="9144000" cy="637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2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 bwMode="auto">
          <a:xfrm>
            <a:off x="3851920" y="2708920"/>
            <a:ext cx="4464496" cy="504056"/>
          </a:xfrm>
          <a:prstGeom prst="cloudCallout">
            <a:avLst>
              <a:gd name="adj1" fmla="val -42940"/>
              <a:gd name="adj2" fmla="val 94174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Verfeinerung /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refinement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37" y="0"/>
            <a:ext cx="8408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 bwMode="auto">
          <a:xfrm>
            <a:off x="4679504" y="1268760"/>
            <a:ext cx="4464496" cy="792088"/>
          </a:xfrm>
          <a:prstGeom prst="cloudCallout">
            <a:avLst>
              <a:gd name="adj1" fmla="val -42940"/>
              <a:gd name="adj2" fmla="val 94174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Verfeinerung /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refinement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nochmals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Generalisierung/Spezialisierung</a:t>
            </a:r>
            <a:br>
              <a:rPr lang="de-DE" dirty="0"/>
            </a:br>
            <a:r>
              <a:rPr lang="de-DE" dirty="0"/>
              <a:t>Subtypisierung/Vererbung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Bringt Struktur in die Klassen-Diagramme</a:t>
            </a:r>
          </a:p>
          <a:p>
            <a:r>
              <a:rPr lang="de-DE" sz="3600" dirty="0"/>
              <a:t>Erhöht die Wiederverwendbarkeit</a:t>
            </a:r>
          </a:p>
          <a:p>
            <a:r>
              <a:rPr lang="de-DE" sz="3600" dirty="0"/>
              <a:t>Erlaubt die schrittweise Verfeinerung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Dynamisches Binden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372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4400"/>
            <a:ext cx="8467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33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6611"/>
            <a:ext cx="9144000" cy="167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lkenförmige Legende 7"/>
          <p:cNvSpPr/>
          <p:nvPr/>
        </p:nvSpPr>
        <p:spPr bwMode="auto">
          <a:xfrm>
            <a:off x="4679504" y="4293096"/>
            <a:ext cx="4464496" cy="792088"/>
          </a:xfrm>
          <a:prstGeom prst="cloudCallout">
            <a:avLst>
              <a:gd name="adj1" fmla="val 6476"/>
              <a:gd name="adj2" fmla="val 110666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Unterschiedliche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Ops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werden </a:t>
            </a:r>
            <a:r>
              <a:rPr lang="de-DE" dirty="0" err="1"/>
              <a:t>dyn</a:t>
            </a:r>
            <a:r>
              <a:rPr lang="de-DE" dirty="0"/>
              <a:t>. gebunden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/>
          <a:lstStyle/>
          <a:p>
            <a:r>
              <a:rPr lang="de-DE" dirty="0"/>
              <a:t>Substituierbarkeit: Eine </a:t>
            </a:r>
            <a:r>
              <a:rPr lang="de-DE" dirty="0" err="1"/>
              <a:t>Untertyp</a:t>
            </a:r>
            <a:r>
              <a:rPr lang="de-DE" dirty="0"/>
              <a:t>-Instanz kann eine </a:t>
            </a:r>
            <a:r>
              <a:rPr lang="de-DE" dirty="0" err="1"/>
              <a:t>Obertyp</a:t>
            </a:r>
            <a:r>
              <a:rPr lang="de-DE" dirty="0"/>
              <a:t>-Instanz substituieren – nicht umgekehrt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44000" cy="21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4562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57800"/>
            <a:ext cx="8924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468544" cy="1143000"/>
          </a:xfrm>
        </p:spPr>
        <p:txBody>
          <a:bodyPr/>
          <a:lstStyle/>
          <a:p>
            <a:r>
              <a:rPr lang="de-DE" dirty="0"/>
              <a:t>Beispiele für die Typisierungsregeln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39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72025"/>
            <a:ext cx="6324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Weiteres Beispiel (7)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895600"/>
            <a:ext cx="7429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Abstrakte/Virtuelle Klassen &amp;</a:t>
            </a:r>
            <a:br>
              <a:rPr lang="de-DE" dirty="0"/>
            </a:br>
            <a:r>
              <a:rPr lang="de-DE" dirty="0"/>
              <a:t>Schnittstellen/Interfaces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Deklaration von Methoden ohne deren Implementierung schon durchzuführen</a:t>
            </a:r>
          </a:p>
          <a:p>
            <a:pPr lvl="1"/>
            <a:r>
              <a:rPr lang="de-DE" dirty="0"/>
              <a:t>Interface: </a:t>
            </a:r>
          </a:p>
          <a:p>
            <a:pPr lvl="2"/>
            <a:r>
              <a:rPr lang="de-DE" dirty="0"/>
              <a:t>nur Deklarationen</a:t>
            </a:r>
          </a:p>
          <a:p>
            <a:pPr lvl="2"/>
            <a:r>
              <a:rPr lang="de-DE" dirty="0"/>
              <a:t>Eine Klasse kann mehrere Schnittstellen implementieren</a:t>
            </a:r>
          </a:p>
          <a:p>
            <a:pPr lvl="1"/>
            <a:r>
              <a:rPr lang="de-DE" dirty="0"/>
              <a:t>Abstrakte Klasse:</a:t>
            </a:r>
          </a:p>
          <a:p>
            <a:pPr lvl="2"/>
            <a:r>
              <a:rPr lang="de-DE" dirty="0"/>
              <a:t>Einige Methoden können schon implementiert werden</a:t>
            </a:r>
          </a:p>
          <a:p>
            <a:pPr lvl="2"/>
            <a:r>
              <a:rPr lang="de-DE" dirty="0"/>
              <a:t>Andere nur deklariert</a:t>
            </a:r>
          </a:p>
          <a:p>
            <a:pPr lvl="2"/>
            <a:r>
              <a:rPr lang="de-DE" dirty="0"/>
              <a:t>Virtuelle Klasse kann man nicht instanziieren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Abstrakte Klasse: GeoPrimitive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438275"/>
            <a:ext cx="8362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Erweiterung der abstrakten Klasse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92749" cy="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19200"/>
            <a:ext cx="781835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der abstrakten Klasse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326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/>
          <a:lstStyle/>
          <a:p>
            <a:r>
              <a:rPr lang="de-DE" dirty="0"/>
              <a:t>Hierarchie</a:t>
            </a:r>
            <a:br>
              <a:rPr lang="de-DE" dirty="0"/>
            </a:br>
            <a:r>
              <a:rPr lang="de-DE" dirty="0"/>
              <a:t>mit </a:t>
            </a:r>
            <a:br>
              <a:rPr lang="de-DE" dirty="0"/>
            </a:br>
            <a:r>
              <a:rPr lang="de-DE" dirty="0"/>
              <a:t>abstrakten</a:t>
            </a:r>
            <a:br>
              <a:rPr lang="de-DE" dirty="0"/>
            </a:br>
            <a:r>
              <a:rPr lang="de-DE" dirty="0"/>
              <a:t>Klassen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310" y="0"/>
            <a:ext cx="62366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 bwMode="auto">
          <a:xfrm>
            <a:off x="7236296" y="692696"/>
            <a:ext cx="1907704" cy="864096"/>
          </a:xfrm>
          <a:prstGeom prst="cloudCallout">
            <a:avLst>
              <a:gd name="adj1" fmla="val -30669"/>
              <a:gd name="adj2" fmla="val 109532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Selbst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abstrakt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Motivation: Problem der Wiederverwendung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" y="1404937"/>
            <a:ext cx="8181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682" y="0"/>
            <a:ext cx="60566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Schnittstellen / Interfaces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784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5648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3"/>
            <a:ext cx="528550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917" y="0"/>
            <a:ext cx="641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Typ-Anfragen und Type-</a:t>
            </a:r>
            <a:r>
              <a:rPr lang="de-DE" dirty="0" err="1"/>
              <a:t>Casting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3287"/>
            <a:ext cx="8280920" cy="640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Motivation; </a:t>
            </a:r>
            <a:r>
              <a:rPr lang="de-DE" dirty="0" err="1"/>
              <a:t>cont‘d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6522"/>
            <a:ext cx="7849126" cy="62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 bwMode="auto">
          <a:xfrm>
            <a:off x="4283968" y="188640"/>
            <a:ext cx="4680520" cy="1080120"/>
          </a:xfrm>
          <a:prstGeom prst="cloudCallout">
            <a:avLst>
              <a:gd name="adj1" fmla="val -49672"/>
              <a:gd name="adj2" fmla="val 108188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Keine Wiederverwendung</a:t>
            </a:r>
          </a:p>
        </p:txBody>
      </p:sp>
      <p:sp>
        <p:nvSpPr>
          <p:cNvPr id="9" name="Wolkenförmige Legende 8"/>
          <p:cNvSpPr/>
          <p:nvPr/>
        </p:nvSpPr>
        <p:spPr bwMode="auto">
          <a:xfrm>
            <a:off x="4283968" y="3068960"/>
            <a:ext cx="4680520" cy="1080120"/>
          </a:xfrm>
          <a:prstGeom prst="cloudCallout">
            <a:avLst>
              <a:gd name="adj1" fmla="val -52773"/>
              <a:gd name="adj2" fmla="val 90719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Angestellte können nur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Personen heiraten???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613"/>
            <a:ext cx="9144000" cy="55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Subtypisierung: </a:t>
            </a:r>
            <a:r>
              <a:rPr lang="de-DE" dirty="0" err="1"/>
              <a:t>Overtyp</a:t>
            </a:r>
            <a:r>
              <a:rPr lang="de-DE" dirty="0"/>
              <a:t>/</a:t>
            </a:r>
            <a:r>
              <a:rPr lang="de-DE" dirty="0" err="1"/>
              <a:t>Untertyp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7" y="1866900"/>
            <a:ext cx="3857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Generalisierung/Spezialisierung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3740" y="1219200"/>
            <a:ext cx="637651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extends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8920"/>
            <a:ext cx="9144000" cy="549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Substituierbarkeit: Typ-Sicherheit immer noch gewährleistet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74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9324528" cy="19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304</Words>
  <Application>Microsoft Office PowerPoint</Application>
  <PresentationFormat>On-screen Show (4:3)</PresentationFormat>
  <Paragraphs>122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Tahoma</vt:lpstr>
      <vt:lpstr>Times New Roman</vt:lpstr>
      <vt:lpstr>Webdings</vt:lpstr>
      <vt:lpstr>1_ErwHashing</vt:lpstr>
      <vt:lpstr>Einführung in die Informatik II für Ingenieurwissenschaften (MSE)</vt:lpstr>
      <vt:lpstr>Generalisierung/Spezialisierung Subtypisierung/Vererbung</vt:lpstr>
      <vt:lpstr>Motivation: Problem der Wiederverwendung</vt:lpstr>
      <vt:lpstr>Motivation; cont‘d </vt:lpstr>
      <vt:lpstr>PowerPoint Presentation</vt:lpstr>
      <vt:lpstr>Subtypisierung: Overtyp/Untertyp</vt:lpstr>
      <vt:lpstr>Generalisierung/Spezialisierung</vt:lpstr>
      <vt:lpstr>extends</vt:lpstr>
      <vt:lpstr>Substituierbarkeit: Typ-Sicherheit immer noch gewährleistet</vt:lpstr>
      <vt:lpstr>Vererbung: am Beispiel erläutert (eine Subtyp-Instanz „kann mehr“)</vt:lpstr>
      <vt:lpstr>Generalisierung-Hierarchie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Dynamisches Binden </vt:lpstr>
      <vt:lpstr>PowerPoint Presentation</vt:lpstr>
      <vt:lpstr>Substituierbarkeit: Eine Untertyp-Instanz kann eine Obertyp-Instanz substituieren – nicht umgekehrt</vt:lpstr>
      <vt:lpstr>Beispiele für die Typisierungsregeln </vt:lpstr>
      <vt:lpstr>Weiteres Beispiel (7)</vt:lpstr>
      <vt:lpstr>Abstrakte/Virtuelle Klassen &amp; Schnittstellen/Interfaces</vt:lpstr>
      <vt:lpstr>Abstrakte Klasse: GeoPrimitive</vt:lpstr>
      <vt:lpstr>Erweiterung der abstrakten Klasse </vt:lpstr>
      <vt:lpstr>Nutzung der abstrakten Klasse</vt:lpstr>
      <vt:lpstr>Hierarchie mit  abstrakten Klassen</vt:lpstr>
      <vt:lpstr>PowerPoint Presentation</vt:lpstr>
      <vt:lpstr>Schnittstellen / Interfaces </vt:lpstr>
      <vt:lpstr>PowerPoint Presentation</vt:lpstr>
      <vt:lpstr>Typ-Anfragen und Type-Casting 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ga96yow</cp:lastModifiedBy>
  <cp:revision>165</cp:revision>
  <cp:lastPrinted>2001-09-20T09:53:27Z</cp:lastPrinted>
  <dcterms:created xsi:type="dcterms:W3CDTF">2001-02-01T15:15:28Z</dcterms:created>
  <dcterms:modified xsi:type="dcterms:W3CDTF">2021-03-25T09:54:12Z</dcterms:modified>
</cp:coreProperties>
</file>